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League Sparta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37" autoAdjust="0"/>
  </p:normalViewPr>
  <p:slideViewPr>
    <p:cSldViewPr>
      <p:cViewPr varScale="1">
        <p:scale>
          <a:sx n="58" d="100"/>
          <a:sy n="58" d="100"/>
        </p:scale>
        <p:origin x="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18 - 30 años</c:v>
                </c:pt>
                <c:pt idx="1">
                  <c:v>31 - 40 años</c:v>
                </c:pt>
                <c:pt idx="2">
                  <c:v>41 - 50 años</c:v>
                </c:pt>
                <c:pt idx="3">
                  <c:v>51 - 60 años</c:v>
                </c:pt>
                <c:pt idx="4">
                  <c:v>61 - 70 años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DIVORCIADA</c:v>
                </c:pt>
                <c:pt idx="1">
                  <c:v>SOLTERA</c:v>
                </c:pt>
                <c:pt idx="2">
                  <c:v>UNIÓN LIBRE</c:v>
                </c:pt>
                <c:pt idx="3">
                  <c:v>CASADA</c:v>
                </c:pt>
                <c:pt idx="4">
                  <c:v>VIUDA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ESTUDIANTE</c:v>
                </c:pt>
                <c:pt idx="1">
                  <c:v>EMPLEADA</c:v>
                </c:pt>
                <c:pt idx="2">
                  <c:v>COMERCIANTE</c:v>
                </c:pt>
                <c:pt idx="3">
                  <c:v>AMA DE CASA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8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PRIMARIA</c:v>
                </c:pt>
                <c:pt idx="1">
                  <c:v>SECUNDARIA</c:v>
                </c:pt>
                <c:pt idx="2">
                  <c:v>PREPARATORIA</c:v>
                </c:pt>
                <c:pt idx="3">
                  <c:v>LICENCIATURA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5-4B2D-A71B-713B36CA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4870000"/>
        <c:axId val="164875408"/>
      </c:barChart>
      <c:catAx>
        <c:axId val="164870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5408"/>
        <c:crosses val="autoZero"/>
        <c:auto val="1"/>
        <c:lblAlgn val="ctr"/>
        <c:lblOffset val="100"/>
        <c:noMultiLvlLbl val="0"/>
      </c:catAx>
      <c:valAx>
        <c:axId val="164875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0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7"/>
                <c:pt idx="0">
                  <c:v>HUICHAPAN</c:v>
                </c:pt>
                <c:pt idx="1">
                  <c:v>ZOTHE</c:v>
                </c:pt>
                <c:pt idx="2">
                  <c:v>EL CAJON</c:v>
                </c:pt>
                <c:pt idx="3">
                  <c:v>YONTHE</c:v>
                </c:pt>
                <c:pt idx="4">
                  <c:v>EL CARMEN</c:v>
                </c:pt>
                <c:pt idx="5">
                  <c:v>DANDHO</c:v>
                </c:pt>
                <c:pt idx="6">
                  <c:v>VITEJHE</c:v>
                </c:pt>
              </c:strCache>
            </c:strRef>
          </c:cat>
          <c:val>
            <c:numRef>
              <c:f>Hoja1!$B$2:$B$9</c:f>
              <c:numCache>
                <c:formatCode>General</c:formatCode>
                <c:ptCount val="8"/>
                <c:pt idx="0">
                  <c:v>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AE55-4B0E-99BD-34AAF7B8D92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AE55-4B0E-99BD-34AAF7B8D92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AE55-4B0E-99BD-34AAF7B8D9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FÍSICA</c:v>
                </c:pt>
                <c:pt idx="1">
                  <c:v>PSICOLÓGICA</c:v>
                </c:pt>
                <c:pt idx="2">
                  <c:v>ECONÓMICA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E-4199-A6B1-602B7070D55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PRIMERA VEZ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1" descr="Texto  Descripción generada automáticamente"/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7" name="TextBox 47"/>
          <p:cNvSpPr txBox="1"/>
          <p:nvPr/>
        </p:nvSpPr>
        <p:spPr>
          <a:xfrm>
            <a:off x="2133600" y="2171700"/>
            <a:ext cx="14764215" cy="547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414"/>
              </a:lnSpc>
            </a:pPr>
            <a:r>
              <a:rPr lang="en-US" sz="95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ESTADÍSTICA DEL MES DE MAYO 2026 </a:t>
            </a:r>
          </a:p>
          <a:p>
            <a:pPr algn="ctr">
              <a:lnSpc>
                <a:spcPts val="14414"/>
              </a:lnSpc>
            </a:pPr>
            <a:r>
              <a:rPr lang="en-US" sz="95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ÁREA JURÍDICA</a:t>
            </a:r>
            <a:r>
              <a:rPr lang="en-US" sz="10296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EDADES PROMEDIO DE USUARIAS 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468191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ESTADO CIVIL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2274914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448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OCUPACIÓN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8922251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309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ESCOLARIDAD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7B6D63-337B-4409-BB82-E83A0A446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28239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872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COMUNIDADES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7342371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718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TIPO DE VIOLENCIA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E7605AD-4342-49BD-89C6-FA7E44220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6253733"/>
              </p:ext>
            </p:extLst>
          </p:nvPr>
        </p:nvGraphicFramePr>
        <p:xfrm>
          <a:off x="3537288" y="2095500"/>
          <a:ext cx="11702712" cy="711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40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TOTAL DE SERVICIOS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461428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8090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30</Words>
  <Application>Microsoft Office PowerPoint</Application>
  <PresentationFormat>Personalizado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Calibri</vt:lpstr>
      <vt:lpstr>League Spartan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ESTADISTICAS DE FEBRERO </dc:title>
  <cp:lastModifiedBy>Angel</cp:lastModifiedBy>
  <cp:revision>32</cp:revision>
  <dcterms:created xsi:type="dcterms:W3CDTF">2006-08-16T00:00:00Z</dcterms:created>
  <dcterms:modified xsi:type="dcterms:W3CDTF">2026-07-20T22:39:30Z</dcterms:modified>
  <dc:identifier>DAGkt7iVEPg</dc:identifier>
</cp:coreProperties>
</file>